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FDB5C-0DF8-4987-B0E6-2BBD73267822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F2294-85C9-4E74-834E-BBBD733B8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3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ess-board.gov/guidelines-and-standards/buildings-and-sites/about-the-ada-standards/background/adaag#4.1" TargetMode="External"/><Relationship Id="rId2" Type="http://schemas.openxmlformats.org/officeDocument/2006/relationships/hyperlink" Target="http://qcode.us/codes/temecula/view.php?topic=17-17_24-17_24_05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imap.us/engineering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791FB-30D2-4136-83D4-AD7FBBA77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3904" y="916620"/>
            <a:ext cx="8915399" cy="2262781"/>
          </a:xfrm>
        </p:spPr>
        <p:txBody>
          <a:bodyPr/>
          <a:lstStyle/>
          <a:p>
            <a:r>
              <a:rPr lang="en-US" dirty="0"/>
              <a:t>Civil Engineering Project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685CE3-6210-4F6D-B98D-53F072A0E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3904" y="3800835"/>
            <a:ext cx="8915399" cy="112628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James Zartman</a:t>
            </a:r>
          </a:p>
          <a:p>
            <a:pPr algn="ctr"/>
            <a:r>
              <a:rPr lang="en-US" dirty="0"/>
              <a:t>METC-107</a:t>
            </a:r>
          </a:p>
          <a:p>
            <a:pPr algn="ctr"/>
            <a:r>
              <a:rPr lang="en-US" dirty="0"/>
              <a:t>Fall 2017</a:t>
            </a:r>
          </a:p>
        </p:txBody>
      </p:sp>
    </p:spTree>
    <p:extLst>
      <p:ext uri="{BB962C8B-B14F-4D97-AF65-F5344CB8AC3E}">
        <p14:creationId xmlns:p14="http://schemas.microsoft.com/office/powerpoint/2010/main" val="11334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qcode.us/codes/temecula/view.php?topic=17-17_24-17_24_050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www.access-board.gov/guidelines-and-standards/buildings-and-sites/about-the-ada-standards/background/adaag#4.1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www.acimap.us/engineering.html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3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A2E01-1B05-41DD-B774-CB8B80BD5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Area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61289-3E65-4F84-A45A-F9174FEFF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total area of the overall lot size was 1,1025,636.18 sq. ft.</a:t>
            </a:r>
          </a:p>
          <a:p>
            <a:r>
              <a:rPr lang="en-US" dirty="0"/>
              <a:t>The total area of my proposed pavement size is 921,847 sq. ft.</a:t>
            </a:r>
          </a:p>
          <a:p>
            <a:pPr lvl="1"/>
            <a:r>
              <a:rPr lang="en-US" dirty="0"/>
              <a:t>Difference of 103,789.18 sq. ft.</a:t>
            </a:r>
          </a:p>
          <a:p>
            <a:pPr lvl="2"/>
            <a:r>
              <a:rPr lang="en-US" dirty="0"/>
              <a:t>That is an extra 720 standard parking spots </a:t>
            </a:r>
          </a:p>
          <a:p>
            <a:r>
              <a:rPr lang="en-US" dirty="0"/>
              <a:t>Theoretically the total maximum number of standard parking spots for the proposed pavement size is 6401 parking spots</a:t>
            </a:r>
          </a:p>
          <a:p>
            <a:pPr lvl="1"/>
            <a:r>
              <a:rPr lang="en-US" dirty="0"/>
              <a:t>My total number of spots is 2964 parking spots including handicap spots</a:t>
            </a:r>
          </a:p>
          <a:p>
            <a:pPr lvl="2"/>
            <a:r>
              <a:rPr lang="en-US"/>
              <a:t>2906 </a:t>
            </a:r>
            <a:r>
              <a:rPr lang="en-US" dirty="0"/>
              <a:t>- standard</a:t>
            </a:r>
          </a:p>
          <a:p>
            <a:pPr lvl="2"/>
            <a:r>
              <a:rPr lang="en-US" dirty="0"/>
              <a:t>58 - handicap</a:t>
            </a:r>
          </a:p>
        </p:txBody>
      </p:sp>
    </p:spTree>
    <p:extLst>
      <p:ext uri="{BB962C8B-B14F-4D97-AF65-F5344CB8AC3E}">
        <p14:creationId xmlns:p14="http://schemas.microsoft.com/office/powerpoint/2010/main" val="92222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985E7-F0DA-4D62-89D1-BB6F13581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417" y="281210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Layout</a:t>
            </a:r>
          </a:p>
        </p:txBody>
      </p:sp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id="{ACDB6ACA-79D8-4E5C-8F18-274432184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8625" y="1112161"/>
            <a:ext cx="8535273" cy="5650589"/>
          </a:xfrm>
        </p:spPr>
      </p:pic>
    </p:spTree>
    <p:extLst>
      <p:ext uri="{BB962C8B-B14F-4D97-AF65-F5344CB8AC3E}">
        <p14:creationId xmlns:p14="http://schemas.microsoft.com/office/powerpoint/2010/main" val="175714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94792-35CC-4C83-AE4D-E583619F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175" y="147860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Layout Cont.</a:t>
            </a:r>
          </a:p>
        </p:txBody>
      </p:sp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id="{3BF736B5-4FFC-4CCC-BA16-6BECC807C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5627" y="981075"/>
            <a:ext cx="9180690" cy="5686425"/>
          </a:xfrm>
        </p:spPr>
      </p:pic>
    </p:spTree>
    <p:extLst>
      <p:ext uri="{BB962C8B-B14F-4D97-AF65-F5344CB8AC3E}">
        <p14:creationId xmlns:p14="http://schemas.microsoft.com/office/powerpoint/2010/main" val="52019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5233B-A373-4E7A-A14A-53D681C36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250" y="395510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Layout</a:t>
            </a:r>
          </a:p>
        </p:txBody>
      </p:sp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id="{05FC7427-A595-4BC5-97AE-95A5979E2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3275" y="1347670"/>
            <a:ext cx="6362700" cy="5202104"/>
          </a:xfrm>
        </p:spPr>
      </p:pic>
    </p:spTree>
    <p:extLst>
      <p:ext uri="{BB962C8B-B14F-4D97-AF65-F5344CB8AC3E}">
        <p14:creationId xmlns:p14="http://schemas.microsoft.com/office/powerpoint/2010/main" val="414754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ADEAB-14C9-44B8-9C88-1DC07179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Methods used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2CC11-02EC-41B9-8A19-2F4461DFD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2924" y="2049958"/>
            <a:ext cx="3992732" cy="576262"/>
          </a:xfrm>
        </p:spPr>
        <p:txBody>
          <a:bodyPr/>
          <a:lstStyle/>
          <a:p>
            <a:r>
              <a:rPr lang="en-US" dirty="0"/>
              <a:t>Array Command</a:t>
            </a:r>
          </a:p>
        </p:txBody>
      </p:sp>
      <p:pic>
        <p:nvPicPr>
          <p:cNvPr id="9" name="Content Placeholder 8" descr="Screen Clipping">
            <a:extLst>
              <a:ext uri="{FF2B5EF4-FFF2-40B4-BE49-F238E27FC236}">
                <a16:creationId xmlns:a16="http://schemas.microsoft.com/office/drawing/2014/main" id="{70F1CD58-A51C-4B96-9707-8144643B17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92362" y="2771177"/>
            <a:ext cx="4559774" cy="1715097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CCB935-5F25-44D1-AE6C-F72961864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5937" y="2193313"/>
            <a:ext cx="4338674" cy="3354060"/>
          </a:xfrm>
        </p:spPr>
        <p:txBody>
          <a:bodyPr/>
          <a:lstStyle/>
          <a:p>
            <a:r>
              <a:rPr lang="en-US" dirty="0"/>
              <a:t>Hatching</a:t>
            </a:r>
          </a:p>
          <a:p>
            <a:r>
              <a:rPr lang="en-US" dirty="0"/>
              <a:t>Copy and paste</a:t>
            </a:r>
          </a:p>
          <a:p>
            <a:r>
              <a:rPr lang="en-US" dirty="0"/>
              <a:t>Rotate</a:t>
            </a:r>
          </a:p>
          <a:p>
            <a:r>
              <a:rPr lang="en-US" dirty="0"/>
              <a:t>CAD blocks</a:t>
            </a:r>
          </a:p>
          <a:p>
            <a:r>
              <a:rPr lang="en-US" dirty="0"/>
              <a:t>Poly line</a:t>
            </a:r>
          </a:p>
          <a:p>
            <a:r>
              <a:rPr lang="en-US" dirty="0"/>
              <a:t>3- point arc</a:t>
            </a:r>
          </a:p>
          <a:p>
            <a:r>
              <a:rPr lang="en-US" dirty="0"/>
              <a:t>Mirror command</a:t>
            </a:r>
          </a:p>
        </p:txBody>
      </p:sp>
    </p:spTree>
    <p:extLst>
      <p:ext uri="{BB962C8B-B14F-4D97-AF65-F5344CB8AC3E}">
        <p14:creationId xmlns:p14="http://schemas.microsoft.com/office/powerpoint/2010/main" val="415170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BC137-1ECD-46EA-9288-35BB458D9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Advantages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68E22F-A618-46B1-91E1-E4D6506FE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arena is close to the middle of the parking lot</a:t>
            </a:r>
          </a:p>
          <a:p>
            <a:pPr lvl="1"/>
            <a:r>
              <a:rPr lang="en-US" dirty="0"/>
              <a:t>Not as far of a walk</a:t>
            </a:r>
          </a:p>
          <a:p>
            <a:r>
              <a:rPr lang="en-US" dirty="0"/>
              <a:t>Top half and bottom half can exit the parking lot respectively</a:t>
            </a:r>
          </a:p>
          <a:p>
            <a:r>
              <a:rPr lang="en-US" dirty="0"/>
              <a:t>2 access points to the parking lot</a:t>
            </a:r>
          </a:p>
          <a:p>
            <a:r>
              <a:rPr lang="en-US" dirty="0"/>
              <a:t>Can drive all the way around the arena</a:t>
            </a:r>
          </a:p>
          <a:p>
            <a:pPr lvl="1"/>
            <a:r>
              <a:rPr lang="en-US" dirty="0"/>
              <a:t>Plenty of spots for curbside drop offs</a:t>
            </a:r>
          </a:p>
        </p:txBody>
      </p:sp>
    </p:spTree>
    <p:extLst>
      <p:ext uri="{BB962C8B-B14F-4D97-AF65-F5344CB8AC3E}">
        <p14:creationId xmlns:p14="http://schemas.microsoft.com/office/powerpoint/2010/main" val="358686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7ADB5-A04E-48F1-ADCA-BA2ABB0FF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DC64F-1E4C-48D0-BA47-A1EBDA395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some areas where the layout of the parking lot could be more difficult to maneuver.</a:t>
            </a:r>
          </a:p>
          <a:p>
            <a:r>
              <a:rPr lang="en-US" dirty="0"/>
              <a:t>I think that having angled parking spots could yield more spots with current layout</a:t>
            </a:r>
          </a:p>
          <a:p>
            <a:pPr lvl="1"/>
            <a:r>
              <a:rPr lang="en-US" dirty="0"/>
              <a:t>Aisle ways then become one way (or should be) but didn’t have enough confidence that people would drive the right way so made all aisle ways two way</a:t>
            </a:r>
          </a:p>
          <a:p>
            <a:r>
              <a:rPr lang="en-US" dirty="0"/>
              <a:t>No shuttle stops…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2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449BE-1808-4509-A2B7-38611EB04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Reason for choosing access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61A00-6149-442B-9184-8FCC9F1A5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is better than 1</a:t>
            </a:r>
          </a:p>
          <a:p>
            <a:r>
              <a:rPr lang="en-US" dirty="0"/>
              <a:t>Had one enter and exit from dean drive and </a:t>
            </a:r>
            <a:r>
              <a:rPr lang="en-US" dirty="0" err="1"/>
              <a:t>Stelhorn</a:t>
            </a:r>
            <a:endParaRPr lang="en-US" dirty="0"/>
          </a:p>
          <a:p>
            <a:pPr lvl="1"/>
            <a:r>
              <a:rPr lang="en-US" dirty="0"/>
              <a:t> Get rid of campus Drive</a:t>
            </a:r>
          </a:p>
          <a:p>
            <a:pPr lvl="2"/>
            <a:r>
              <a:rPr lang="en-US" dirty="0"/>
              <a:t>Forces people to exit on dean drive to St. Joe</a:t>
            </a:r>
          </a:p>
          <a:p>
            <a:pPr lvl="1"/>
            <a:r>
              <a:rPr lang="en-US" dirty="0"/>
              <a:t>Put light in at </a:t>
            </a:r>
            <a:r>
              <a:rPr lang="en-US" dirty="0" err="1"/>
              <a:t>Stelhorn</a:t>
            </a:r>
            <a:r>
              <a:rPr lang="en-US" dirty="0"/>
              <a:t> entrance and exit</a:t>
            </a:r>
          </a:p>
          <a:p>
            <a:r>
              <a:rPr lang="en-US" dirty="0"/>
              <a:t>Top and bottom</a:t>
            </a:r>
          </a:p>
          <a:p>
            <a:pPr lvl="1"/>
            <a:r>
              <a:rPr lang="en-US" dirty="0"/>
              <a:t>Midpoints of lot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2273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100</TotalTime>
  <Words>288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Wisp</vt:lpstr>
      <vt:lpstr>Civil Engineering Project </vt:lpstr>
      <vt:lpstr>Area </vt:lpstr>
      <vt:lpstr>Layout</vt:lpstr>
      <vt:lpstr>Layout Cont.</vt:lpstr>
      <vt:lpstr>Layout</vt:lpstr>
      <vt:lpstr>Methods used</vt:lpstr>
      <vt:lpstr>Advantages</vt:lpstr>
      <vt:lpstr>Disadvantages</vt:lpstr>
      <vt:lpstr>Reason for choosing access point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Engineering Project</dc:title>
  <dc:creator>James</dc:creator>
  <cp:lastModifiedBy>James  Zartman</cp:lastModifiedBy>
  <cp:revision>9</cp:revision>
  <cp:lastPrinted>2017-12-05T23:32:25Z</cp:lastPrinted>
  <dcterms:created xsi:type="dcterms:W3CDTF">2017-12-05T01:51:44Z</dcterms:created>
  <dcterms:modified xsi:type="dcterms:W3CDTF">2017-12-05T23:34:18Z</dcterms:modified>
</cp:coreProperties>
</file>